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300" y="-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B7B56-A758-4E92-BA5F-61F629129094}" type="datetimeFigureOut">
              <a:rPr lang="en-US" smtClean="0"/>
              <a:t>8/14/2018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60587" y="2942602"/>
            <a:ext cx="9530575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096869" y="2944634"/>
            <a:ext cx="1587131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283619" y="3136658"/>
            <a:ext cx="1213632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93978" y="3055622"/>
            <a:ext cx="926379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82435" y="4625268"/>
            <a:ext cx="1016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45C93F7-19D8-414D-B4AF-C5716DD4576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22429" y="4559277"/>
            <a:ext cx="9006888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18628" y="3139440"/>
            <a:ext cx="9014491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073" y="4648200"/>
            <a:ext cx="87376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6273" y="3227034"/>
            <a:ext cx="88392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B7B56-A758-4E92-BA5F-61F629129094}" type="datetimeFigureOut">
              <a:rPr lang="en-US" smtClean="0"/>
              <a:t>8/14/2018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C93F7-19D8-414D-B4AF-C5716DD457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B7B56-A758-4E92-BA5F-61F629129094}" type="datetimeFigureOut">
              <a:rPr lang="en-US" smtClean="0"/>
              <a:t>8/14/2018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02635" y="2946400"/>
            <a:ext cx="11020213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56875" y="3048000"/>
            <a:ext cx="1071173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C93F7-19D8-414D-B4AF-C5716DD45768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941" y="3200400"/>
            <a:ext cx="102616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900661" y="4541521"/>
            <a:ext cx="1042416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1941" y="4607511"/>
            <a:ext cx="102616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01010" y="3124200"/>
            <a:ext cx="10423465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8171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B7B56-A758-4E92-BA5F-61F629129094}" type="datetimeFigureOut">
              <a:rPr lang="en-US" smtClean="0"/>
              <a:t>8/14/2018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C93F7-19D8-414D-B4AF-C5716DD457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171" y="1722438"/>
            <a:ext cx="5386917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171" y="2438400"/>
            <a:ext cx="5386917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722438"/>
            <a:ext cx="5389033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38400"/>
            <a:ext cx="5389033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B7B56-A758-4E92-BA5F-61F629129094}" type="datetimeFigureOut">
              <a:rPr lang="en-US" smtClean="0"/>
              <a:t>8/14/2018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C93F7-19D8-414D-B4AF-C5716DD457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B7B56-A758-4E92-BA5F-61F629129094}" type="datetimeFigureOut">
              <a:rPr lang="en-US" smtClean="0"/>
              <a:t>8/14/2018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C93F7-19D8-414D-B4AF-C5716DD457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B7B56-A758-4E92-BA5F-61F629129094}" type="datetimeFigureOut">
              <a:rPr lang="en-US" smtClean="0"/>
              <a:t>8/14/2018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C93F7-19D8-414D-B4AF-C5716DD457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685800"/>
            <a:ext cx="6096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B7B56-A758-4E92-BA5F-61F629129094}" type="datetimeFigureOut">
              <a:rPr lang="en-US" smtClean="0"/>
              <a:t>8/14/2018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C93F7-19D8-414D-B4AF-C5716DD4576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46712" y="1505712"/>
            <a:ext cx="3622088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2254" y="1642472"/>
            <a:ext cx="3311005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5334" y="2971800"/>
            <a:ext cx="3064845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334" y="1734312"/>
            <a:ext cx="3064845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621437"/>
            <a:ext cx="103632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B7B56-A758-4E92-BA5F-61F629129094}" type="datetimeFigureOut">
              <a:rPr lang="en-US" smtClean="0"/>
              <a:t>8/14/2018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C93F7-19D8-414D-B4AF-C5716DD4576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4400" y="4953000"/>
            <a:ext cx="103632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6000" y="5029200"/>
            <a:ext cx="10134353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219200" y="5638800"/>
            <a:ext cx="9771352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07452" y="5074920"/>
            <a:ext cx="10594848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5052" y="5656557"/>
            <a:ext cx="9659648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105401"/>
            <a:ext cx="9771352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B7B56-A758-4E92-BA5F-61F629129094}" type="datetimeFigureOut">
              <a:rPr lang="en-US" smtClean="0"/>
              <a:t>8/14/2018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C93F7-19D8-414D-B4AF-C5716DD457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148936" y="228600"/>
            <a:ext cx="247904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73634" y="351410"/>
            <a:ext cx="2229647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98103" y="395428"/>
            <a:ext cx="1980708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2296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B7B56-A758-4E92-BA5F-61F629129094}" type="datetimeFigureOut">
              <a:rPr lang="en-US" smtClean="0"/>
              <a:t>8/14/2018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C93F7-19D8-414D-B4AF-C5716DD457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1"/>
            <a:ext cx="109728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EDB7B56-A758-4E92-BA5F-61F629129094}" type="datetimeFigureOut">
              <a:rPr lang="en-US" smtClean="0"/>
              <a:t>8/14/2018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45C93F7-19D8-414D-B4AF-C5716DD4576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65760" y="278166"/>
            <a:ext cx="1146048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7151" y="372862"/>
            <a:ext cx="11174027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Abraham’s Oak </a:t>
            </a:r>
            <a:endParaRPr lang="en-US" dirty="0"/>
          </a:p>
        </p:txBody>
      </p:sp>
      <p:pic>
        <p:nvPicPr>
          <p:cNvPr id="4" name="Content Placeholder 3" descr="https://s3.amazonaws.com/assets.saam.media/files/styles/x_large/s3/files/images/1983/SAAM-1983.95.185_1.jpg?itok=chfLAs5p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385" y="1371600"/>
            <a:ext cx="8839199" cy="48053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8849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Abraham’s Oak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chose the painting because it represents one of the places where the Africans went to worship.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painting is also appealing to the eyes since it is true reflection of a superb art work.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was also interested by the name since it suggested a place of worship that was used by the Africans, the oak.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9529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12</TotalTime>
  <Words>65</Words>
  <Application>Microsoft Office PowerPoint</Application>
  <PresentationFormat>Custom</PresentationFormat>
  <Paragraphs>5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Apothecary</vt:lpstr>
      <vt:lpstr>Abraham’s Oak </vt:lpstr>
      <vt:lpstr>Abraham’s Oak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Patrick</dc:creator>
  <cp:lastModifiedBy>vini</cp:lastModifiedBy>
  <cp:revision>11</cp:revision>
  <dcterms:created xsi:type="dcterms:W3CDTF">2018-08-14T16:43:51Z</dcterms:created>
  <dcterms:modified xsi:type="dcterms:W3CDTF">2018-08-14T17:11:36Z</dcterms:modified>
</cp:coreProperties>
</file>